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2" r:id="rId6"/>
    <p:sldId id="280" r:id="rId7"/>
    <p:sldId id="281" r:id="rId8"/>
    <p:sldId id="282" r:id="rId9"/>
    <p:sldId id="283" r:id="rId10"/>
    <p:sldId id="284" r:id="rId11"/>
    <p:sldId id="275" r:id="rId12"/>
    <p:sldId id="278" r:id="rId13"/>
    <p:sldId id="279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73CAC-BFEC-4168-AB7C-4D26B35F8D97}" v="45" dt="2024-03-12T05:49:28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hika 4680" userId="e546cfdfd1f3cf69" providerId="LiveId" clId="{74873CAC-BFEC-4168-AB7C-4D26B35F8D97}"/>
    <pc:docChg chg="undo custSel delSld modSld sldOrd">
      <pc:chgData name="kashika 4680" userId="e546cfdfd1f3cf69" providerId="LiveId" clId="{74873CAC-BFEC-4168-AB7C-4D26B35F8D97}" dt="2024-03-12T05:49:28.645" v="258" actId="1076"/>
      <pc:docMkLst>
        <pc:docMk/>
      </pc:docMkLst>
      <pc:sldChg chg="del">
        <pc:chgData name="kashika 4680" userId="e546cfdfd1f3cf69" providerId="LiveId" clId="{74873CAC-BFEC-4168-AB7C-4D26B35F8D97}" dt="2024-03-12T05:40:22.856" v="109" actId="47"/>
        <pc:sldMkLst>
          <pc:docMk/>
          <pc:sldMk cId="0" sldId="274"/>
        </pc:sldMkLst>
      </pc:sldChg>
      <pc:sldChg chg="modSp mod ord">
        <pc:chgData name="kashika 4680" userId="e546cfdfd1f3cf69" providerId="LiveId" clId="{74873CAC-BFEC-4168-AB7C-4D26B35F8D97}" dt="2024-03-12T05:47:10.916" v="213"/>
        <pc:sldMkLst>
          <pc:docMk/>
          <pc:sldMk cId="0" sldId="278"/>
        </pc:sldMkLst>
        <pc:spChg chg="mod">
          <ac:chgData name="kashika 4680" userId="e546cfdfd1f3cf69" providerId="LiveId" clId="{74873CAC-BFEC-4168-AB7C-4D26B35F8D97}" dt="2024-03-12T05:47:00.741" v="211" actId="20577"/>
          <ac:spMkLst>
            <pc:docMk/>
            <pc:sldMk cId="0" sldId="278"/>
            <ac:spMk id="4" creationId="{C97E0D4B-FC6B-31A3-A787-DC4C1BE2C895}"/>
          </ac:spMkLst>
        </pc:spChg>
      </pc:sldChg>
      <pc:sldChg chg="modSp mod">
        <pc:chgData name="kashika 4680" userId="e546cfdfd1f3cf69" providerId="LiveId" clId="{74873CAC-BFEC-4168-AB7C-4D26B35F8D97}" dt="2024-03-12T05:46:41.454" v="208" actId="20577"/>
        <pc:sldMkLst>
          <pc:docMk/>
          <pc:sldMk cId="0" sldId="279"/>
        </pc:sldMkLst>
        <pc:spChg chg="mod">
          <ac:chgData name="kashika 4680" userId="e546cfdfd1f3cf69" providerId="LiveId" clId="{74873CAC-BFEC-4168-AB7C-4D26B35F8D97}" dt="2024-03-12T05:46:41.454" v="208" actId="20577"/>
          <ac:spMkLst>
            <pc:docMk/>
            <pc:sldMk cId="0" sldId="279"/>
            <ac:spMk id="4" creationId="{593D04C3-AEE3-EF95-E26A-9EE5B26874D9}"/>
          </ac:spMkLst>
        </pc:spChg>
      </pc:sldChg>
      <pc:sldChg chg="addSp delSp modSp mod">
        <pc:chgData name="kashika 4680" userId="e546cfdfd1f3cf69" providerId="LiveId" clId="{74873CAC-BFEC-4168-AB7C-4D26B35F8D97}" dt="2024-03-12T05:49:28.645" v="258" actId="1076"/>
        <pc:sldMkLst>
          <pc:docMk/>
          <pc:sldMk cId="1158939490" sldId="280"/>
        </pc:sldMkLst>
        <pc:spChg chg="mod">
          <ac:chgData name="kashika 4680" userId="e546cfdfd1f3cf69" providerId="LiveId" clId="{74873CAC-BFEC-4168-AB7C-4D26B35F8D97}" dt="2024-03-12T05:40:55.746" v="123" actId="20577"/>
          <ac:spMkLst>
            <pc:docMk/>
            <pc:sldMk cId="1158939490" sldId="280"/>
            <ac:spMk id="7" creationId="{9E4E37D2-E272-69C2-1E35-9C8A47D49038}"/>
          </ac:spMkLst>
        </pc:spChg>
        <pc:spChg chg="add del mod">
          <ac:chgData name="kashika 4680" userId="e546cfdfd1f3cf69" providerId="LiveId" clId="{74873CAC-BFEC-4168-AB7C-4D26B35F8D97}" dt="2024-03-12T05:41:37.011" v="129"/>
          <ac:spMkLst>
            <pc:docMk/>
            <pc:sldMk cId="1158939490" sldId="280"/>
            <ac:spMk id="8" creationId="{8257B88A-C758-84ED-21B0-5E7676D62CA6}"/>
          </ac:spMkLst>
        </pc:spChg>
        <pc:spChg chg="add mod">
          <ac:chgData name="kashika 4680" userId="e546cfdfd1f3cf69" providerId="LiveId" clId="{74873CAC-BFEC-4168-AB7C-4D26B35F8D97}" dt="2024-03-12T05:48:49.343" v="235" actId="20577"/>
          <ac:spMkLst>
            <pc:docMk/>
            <pc:sldMk cId="1158939490" sldId="280"/>
            <ac:spMk id="9" creationId="{2A3110A4-D4F1-8BD0-4449-21DD838AB91D}"/>
          </ac:spMkLst>
        </pc:spChg>
        <pc:spChg chg="add del mod">
          <ac:chgData name="kashika 4680" userId="e546cfdfd1f3cf69" providerId="LiveId" clId="{74873CAC-BFEC-4168-AB7C-4D26B35F8D97}" dt="2024-03-12T05:43:18.596" v="156"/>
          <ac:spMkLst>
            <pc:docMk/>
            <pc:sldMk cId="1158939490" sldId="280"/>
            <ac:spMk id="10" creationId="{35E28433-AE6B-96D7-F843-23750EE9988A}"/>
          </ac:spMkLst>
        </pc:spChg>
        <pc:spChg chg="add mod">
          <ac:chgData name="kashika 4680" userId="e546cfdfd1f3cf69" providerId="LiveId" clId="{74873CAC-BFEC-4168-AB7C-4D26B35F8D97}" dt="2024-03-12T05:49:28.645" v="258" actId="1076"/>
          <ac:spMkLst>
            <pc:docMk/>
            <pc:sldMk cId="1158939490" sldId="280"/>
            <ac:spMk id="11" creationId="{49FE111E-35CE-7EB1-143C-4210BB2C80E1}"/>
          </ac:spMkLst>
        </pc:spChg>
        <pc:picChg chg="mod">
          <ac:chgData name="kashika 4680" userId="e546cfdfd1f3cf69" providerId="LiveId" clId="{74873CAC-BFEC-4168-AB7C-4D26B35F8D97}" dt="2024-03-12T05:42:46.357" v="152" actId="1076"/>
          <ac:picMkLst>
            <pc:docMk/>
            <pc:sldMk cId="1158939490" sldId="280"/>
            <ac:picMk id="3" creationId="{726670E0-3DB1-6079-555F-D59E463239D6}"/>
          </ac:picMkLst>
        </pc:picChg>
        <pc:picChg chg="mod">
          <ac:chgData name="kashika 4680" userId="e546cfdfd1f3cf69" providerId="LiveId" clId="{74873CAC-BFEC-4168-AB7C-4D26B35F8D97}" dt="2024-03-12T05:42:49.050" v="153" actId="1076"/>
          <ac:picMkLst>
            <pc:docMk/>
            <pc:sldMk cId="1158939490" sldId="280"/>
            <ac:picMk id="4" creationId="{05F6527A-46D4-24FB-8F32-1F6BF0CB21C5}"/>
          </ac:picMkLst>
        </pc:picChg>
        <pc:picChg chg="mod">
          <ac:chgData name="kashika 4680" userId="e546cfdfd1f3cf69" providerId="LiveId" clId="{74873CAC-BFEC-4168-AB7C-4D26B35F8D97}" dt="2024-03-12T05:42:39.815" v="149" actId="1076"/>
          <ac:picMkLst>
            <pc:docMk/>
            <pc:sldMk cId="1158939490" sldId="280"/>
            <ac:picMk id="5" creationId="{D027C030-ABB5-0CA1-95FE-C4FA6EDBD698}"/>
          </ac:picMkLst>
        </pc:picChg>
        <pc:picChg chg="mod">
          <ac:chgData name="kashika 4680" userId="e546cfdfd1f3cf69" providerId="LiveId" clId="{74873CAC-BFEC-4168-AB7C-4D26B35F8D97}" dt="2024-03-12T05:42:42.428" v="150" actId="1076"/>
          <ac:picMkLst>
            <pc:docMk/>
            <pc:sldMk cId="1158939490" sldId="280"/>
            <ac:picMk id="6" creationId="{CF2768B2-253E-FD25-32DF-5FC77AD0C992}"/>
          </ac:picMkLst>
        </pc:picChg>
      </pc:sldChg>
      <pc:sldChg chg="addSp delSp modSp mod">
        <pc:chgData name="kashika 4680" userId="e546cfdfd1f3cf69" providerId="LiveId" clId="{74873CAC-BFEC-4168-AB7C-4D26B35F8D97}" dt="2024-03-12T05:35:53.383" v="106" actId="1076"/>
        <pc:sldMkLst>
          <pc:docMk/>
          <pc:sldMk cId="3356907505" sldId="282"/>
        </pc:sldMkLst>
        <pc:spChg chg="mod">
          <ac:chgData name="kashika 4680" userId="e546cfdfd1f3cf69" providerId="LiveId" clId="{74873CAC-BFEC-4168-AB7C-4D26B35F8D97}" dt="2024-03-12T05:28:44.281" v="55" actId="20577"/>
          <ac:spMkLst>
            <pc:docMk/>
            <pc:sldMk cId="3356907505" sldId="282"/>
            <ac:spMk id="3" creationId="{55CA7A0B-4D01-7EF5-EB7A-CD3C14BE32EB}"/>
          </ac:spMkLst>
        </pc:spChg>
        <pc:picChg chg="mod">
          <ac:chgData name="kashika 4680" userId="e546cfdfd1f3cf69" providerId="LiveId" clId="{74873CAC-BFEC-4168-AB7C-4D26B35F8D97}" dt="2024-03-12T05:30:00.679" v="77" actId="14100"/>
          <ac:picMkLst>
            <pc:docMk/>
            <pc:sldMk cId="3356907505" sldId="282"/>
            <ac:picMk id="4" creationId="{24D6C595-3DD3-424F-88F2-2479D879D506}"/>
          </ac:picMkLst>
        </pc:picChg>
        <pc:picChg chg="mod">
          <ac:chgData name="kashika 4680" userId="e546cfdfd1f3cf69" providerId="LiveId" clId="{74873CAC-BFEC-4168-AB7C-4D26B35F8D97}" dt="2024-03-12T05:34:21.054" v="99" actId="1076"/>
          <ac:picMkLst>
            <pc:docMk/>
            <pc:sldMk cId="3356907505" sldId="282"/>
            <ac:picMk id="5" creationId="{315047ED-E084-CFB8-3F43-5AB29A40F2AA}"/>
          </ac:picMkLst>
        </pc:picChg>
        <pc:picChg chg="del">
          <ac:chgData name="kashika 4680" userId="e546cfdfd1f3cf69" providerId="LiveId" clId="{74873CAC-BFEC-4168-AB7C-4D26B35F8D97}" dt="2024-03-12T05:27:05.814" v="1" actId="478"/>
          <ac:picMkLst>
            <pc:docMk/>
            <pc:sldMk cId="3356907505" sldId="282"/>
            <ac:picMk id="6" creationId="{87471D41-30F1-10E7-EA1F-A2A0DDADF1A9}"/>
          </ac:picMkLst>
        </pc:picChg>
        <pc:picChg chg="del">
          <ac:chgData name="kashika 4680" userId="e546cfdfd1f3cf69" providerId="LiveId" clId="{74873CAC-BFEC-4168-AB7C-4D26B35F8D97}" dt="2024-03-12T05:27:04.414" v="0" actId="478"/>
          <ac:picMkLst>
            <pc:docMk/>
            <pc:sldMk cId="3356907505" sldId="282"/>
            <ac:picMk id="7" creationId="{1ED08203-0199-5FB2-4B8F-6C61A5B336C7}"/>
          </ac:picMkLst>
        </pc:picChg>
        <pc:picChg chg="add del mod">
          <ac:chgData name="kashika 4680" userId="e546cfdfd1f3cf69" providerId="LiveId" clId="{74873CAC-BFEC-4168-AB7C-4D26B35F8D97}" dt="2024-03-12T05:29:50.779" v="74" actId="14100"/>
          <ac:picMkLst>
            <pc:docMk/>
            <pc:sldMk cId="3356907505" sldId="282"/>
            <ac:picMk id="8" creationId="{1661283A-6FCE-F32A-5395-A04DA18EC352}"/>
          </ac:picMkLst>
        </pc:picChg>
        <pc:picChg chg="add mod">
          <ac:chgData name="kashika 4680" userId="e546cfdfd1f3cf69" providerId="LiveId" clId="{74873CAC-BFEC-4168-AB7C-4D26B35F8D97}" dt="2024-03-12T05:34:29.819" v="100" actId="1076"/>
          <ac:picMkLst>
            <pc:docMk/>
            <pc:sldMk cId="3356907505" sldId="282"/>
            <ac:picMk id="10" creationId="{4A10C04C-961F-9B33-078A-7C37AE568FE6}"/>
          </ac:picMkLst>
        </pc:picChg>
        <pc:picChg chg="add del mod">
          <ac:chgData name="kashika 4680" userId="e546cfdfd1f3cf69" providerId="LiveId" clId="{74873CAC-BFEC-4168-AB7C-4D26B35F8D97}" dt="2024-03-12T05:34:34.788" v="102" actId="478"/>
          <ac:picMkLst>
            <pc:docMk/>
            <pc:sldMk cId="3356907505" sldId="282"/>
            <ac:picMk id="12" creationId="{8C2F9F0A-1D22-C9F2-AAF4-6C30AA55797D}"/>
          </ac:picMkLst>
        </pc:picChg>
        <pc:picChg chg="add mod">
          <ac:chgData name="kashika 4680" userId="e546cfdfd1f3cf69" providerId="LiveId" clId="{74873CAC-BFEC-4168-AB7C-4D26B35F8D97}" dt="2024-03-12T05:35:53.383" v="106" actId="1076"/>
          <ac:picMkLst>
            <pc:docMk/>
            <pc:sldMk cId="3356907505" sldId="282"/>
            <ac:picMk id="14" creationId="{2B9543B5-C193-D0C6-8288-2352DA772CB5}"/>
          </ac:picMkLst>
        </pc:picChg>
      </pc:sldChg>
      <pc:sldChg chg="delSp modSp del mod">
        <pc:chgData name="kashika 4680" userId="e546cfdfd1f3cf69" providerId="LiveId" clId="{74873CAC-BFEC-4168-AB7C-4D26B35F8D97}" dt="2024-03-12T05:36:11.819" v="108" actId="47"/>
        <pc:sldMkLst>
          <pc:docMk/>
          <pc:sldMk cId="3109376557" sldId="286"/>
        </pc:sldMkLst>
        <pc:picChg chg="del mod">
          <ac:chgData name="kashika 4680" userId="e546cfdfd1f3cf69" providerId="LiveId" clId="{74873CAC-BFEC-4168-AB7C-4D26B35F8D97}" dt="2024-03-12T05:36:02.477" v="107" actId="478"/>
          <ac:picMkLst>
            <pc:docMk/>
            <pc:sldMk cId="3109376557" sldId="286"/>
            <ac:picMk id="4" creationId="{E9893073-0D7C-F84F-956B-6D6BAA8C40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%20https:/getbootstrap.com/%0d" TargetMode="External"/><Relationship Id="rId2" Type="http://schemas.openxmlformats.org/officeDocument/2006/relationships/hyperlink" Target="https://developer.edamam.com/food-database-api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demy.com/course/the-complete-javascript-course/learn/lecture/22648275#content*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81812-26AE-EA7E-771A-BDBE0D76C242}"/>
              </a:ext>
            </a:extLst>
          </p:cNvPr>
          <p:cNvSpPr txBox="1"/>
          <p:nvPr/>
        </p:nvSpPr>
        <p:spPr>
          <a:xfrm>
            <a:off x="1259632" y="1124997"/>
            <a:ext cx="662473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  <a:latin typeface="Arial Black" panose="020B0A04020102020204" pitchFamily="34" charset="0"/>
                <a:cs typeface="Arial Black" panose="020B0A04020102020204" pitchFamily="34" charset="0"/>
                <a:sym typeface="+mn-ea"/>
              </a:rPr>
              <a:t>  Recipe Book Website</a:t>
            </a:r>
          </a:p>
          <a:p>
            <a:pPr algn="ctr"/>
            <a:endParaRPr lang="en-US" sz="3600">
              <a:solidFill>
                <a:srgbClr val="FF0000"/>
              </a:solidFill>
              <a:latin typeface="Arial Black" panose="020B0A04020102020204" pitchFamily="34" charset="0"/>
              <a:cs typeface="Arial Black" panose="020B0A04020102020204" pitchFamily="34" charset="0"/>
              <a:sym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9F128-036E-B63F-B32D-5B444B8C8E76}"/>
              </a:ext>
            </a:extLst>
          </p:cNvPr>
          <p:cNvSpPr txBox="1"/>
          <p:nvPr/>
        </p:nvSpPr>
        <p:spPr>
          <a:xfrm>
            <a:off x="4932045" y="3716655"/>
            <a:ext cx="337820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Submitted By: 	</a:t>
            </a:r>
          </a:p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Jashanjit Kaur (2210990440)</a:t>
            </a:r>
          </a:p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Jinny Kapur     (2210990462)</a:t>
            </a:r>
          </a:p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Jiya Gaba         (2210990464)</a:t>
            </a:r>
            <a:endParaRPr lang="en-US" sz="20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Kashika            (2210990493)</a:t>
            </a:r>
            <a:endParaRPr lang="en-US" sz="2000" b="1">
              <a:latin typeface="Times New Roman Bold" panose="02020603050405020304" charset="0"/>
              <a:cs typeface="Times New Roman Bold" panose="02020603050405020304" charset="0"/>
            </a:endParaRPr>
          </a:p>
          <a:p>
            <a:endParaRPr lang="en-US" b="1">
              <a:solidFill>
                <a:schemeClr val="bg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r>
              <a:rPr lang="en-US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Group-3</a:t>
            </a:r>
          </a:p>
          <a:p>
            <a:r>
              <a:rPr lang="en-US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G10</a:t>
            </a:r>
          </a:p>
        </p:txBody>
      </p:sp>
      <p:pic>
        <p:nvPicPr>
          <p:cNvPr id="5" name="Picture 4" descr="forkifylogo">
            <a:extLst>
              <a:ext uri="{FF2B5EF4-FFF2-40B4-BE49-F238E27FC236}">
                <a16:creationId xmlns:a16="http://schemas.microsoft.com/office/drawing/2014/main" id="{E9128D62-0E70-AADB-2359-4A133FB6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916430"/>
            <a:ext cx="4762500" cy="16764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0B89D7DA-1FE8-234A-FC0B-7B183AC11DEA}"/>
              </a:ext>
            </a:extLst>
          </p:cNvPr>
          <p:cNvSpPr txBox="1"/>
          <p:nvPr/>
        </p:nvSpPr>
        <p:spPr>
          <a:xfrm>
            <a:off x="683260" y="3789045"/>
            <a:ext cx="272796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Submitted To: </a:t>
            </a:r>
          </a:p>
          <a:p>
            <a:r>
              <a:rPr lang="en-US" sz="2000" b="1">
                <a:latin typeface="Times New Roman Bold" panose="02020603050405020304" charset="0"/>
                <a:cs typeface="Times New Roman Bold" panose="02020603050405020304" charset="0"/>
              </a:rPr>
              <a:t>Baljeet Kaur </a:t>
            </a:r>
          </a:p>
          <a:p>
            <a:r>
              <a:rPr lang="en-US" b="1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Vikas Patel</a:t>
            </a: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714375-1664-2C53-4058-FD39FC8C5EDB}"/>
              </a:ext>
            </a:extLst>
          </p:cNvPr>
          <p:cNvSpPr/>
          <p:nvPr/>
        </p:nvSpPr>
        <p:spPr>
          <a:xfrm>
            <a:off x="395536" y="908968"/>
            <a:ext cx="813690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Sign up and login page</a:t>
            </a:r>
          </a:p>
        </p:txBody>
      </p:sp>
      <p:pic>
        <p:nvPicPr>
          <p:cNvPr id="9" name="Picture 8" descr="Screenshot 2024-03-11 at 11.32.48 PM">
            <a:extLst>
              <a:ext uri="{FF2B5EF4-FFF2-40B4-BE49-F238E27FC236}">
                <a16:creationId xmlns:a16="http://schemas.microsoft.com/office/drawing/2014/main" id="{938418B1-42F4-165D-4D14-FA63B929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" y="1452245"/>
            <a:ext cx="3987165" cy="2085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D84BB8-A68D-4D19-9F87-213C3AEA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10" y="2061210"/>
            <a:ext cx="4512945" cy="2998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25047-E1A0-A340-910D-259FDE4F7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" y="3789045"/>
            <a:ext cx="3995420" cy="26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23440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20BE3D-705E-368C-F43D-49B3BCC7E91F}"/>
              </a:ext>
            </a:extLst>
          </p:cNvPr>
          <p:cNvSpPr/>
          <p:nvPr/>
        </p:nvSpPr>
        <p:spPr>
          <a:xfrm>
            <a:off x="395536" y="1196752"/>
            <a:ext cx="8136904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showcase how to use Javascript to set API. We have used a food database based API named Edaman API.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demonstrate how to use CSS to make the website visually appealing. We have added time based transitions to enhance the user interface.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highlight how to use HTML to structure and layout the website.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showcase how to implement a search feature using API.</a:t>
            </a:r>
          </a:p>
        </p:txBody>
      </p:sp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E0D4B-FC6B-31A3-A787-DC4C1BE2C895}"/>
              </a:ext>
            </a:extLst>
          </p:cNvPr>
          <p:cNvSpPr/>
          <p:nvPr/>
        </p:nvSpPr>
        <p:spPr>
          <a:xfrm>
            <a:off x="395536" y="1196752"/>
            <a:ext cx="8136904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creating a recipe book site make it easier for users to view and search recipes of different cuisines easily. By using HTML, CSS, and Javascript , we can create a visually appealing and functional website for recipe viewing and searching.</a:t>
            </a:r>
          </a:p>
        </p:txBody>
      </p:sp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D04C3-AEE3-EF95-E26A-9EE5B26874D9}"/>
              </a:ext>
            </a:extLst>
          </p:cNvPr>
          <p:cNvSpPr/>
          <p:nvPr/>
        </p:nvSpPr>
        <p:spPr>
          <a:xfrm>
            <a:off x="323146" y="332517"/>
            <a:ext cx="813690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Edamam API :</a:t>
            </a:r>
          </a:p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2"/>
              </a:rPr>
              <a:t>https://developer.edamam.com/food-database-api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</a:t>
            </a:r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Bootstrap:</a:t>
            </a:r>
          </a:p>
          <a:p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https://getbootstrap.com/</a:t>
            </a:r>
          </a:p>
          <a:p>
            <a:pPr indent="0">
              <a:buNone/>
            </a:pPr>
            <a:endParaRPr 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demy: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https://www.udemy.com/course/the-complete-javascript-course/learn/lecture/22648275#content*</a:t>
            </a:r>
            <a:endParaRPr 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E95E-4B33-19E2-DD4B-814F9F3A325B}"/>
              </a:ext>
            </a:extLst>
          </p:cNvPr>
          <p:cNvSpPr txBox="1"/>
          <p:nvPr/>
        </p:nvSpPr>
        <p:spPr>
          <a:xfrm>
            <a:off x="683568" y="1204993"/>
            <a:ext cx="7704856" cy="444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>
                <a:latin typeface="Times New Roman Regular" panose="02020603050405020304" charset="0"/>
                <a:cs typeface="Times New Roman Regular" panose="02020603050405020304" charset="0"/>
              </a:rPr>
              <a:t>In this project, we have created a recipe book viewing website. This website deals with 6 types of cuisines including Indian, Chinese, Italian, Thai, Mexican and Lebanese. The project will include different technical details such as HTML, CSS, and JavaScript.</a:t>
            </a:r>
            <a:endParaRPr lang="en-IN" sz="3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196752"/>
            <a:ext cx="8136904" cy="501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creation of a responsive website aimed towards foodies is the main goal of this project.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six different cuisines available on the website.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Users will have access to a list of appropriate items that are readily available for home cooking, as well as step-by-step directions for making a variety of cuisines.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the website will have a search option that lets visitors look at recipes from more than just the first six cuisines.</a:t>
            </a: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3B0DA-F8D4-A81E-4706-297C1A48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7" t="23383" r="8933" b="24100"/>
          <a:stretch>
            <a:fillRect/>
          </a:stretch>
        </p:blipFill>
        <p:spPr>
          <a:xfrm>
            <a:off x="5761990" y="1268730"/>
            <a:ext cx="3137535" cy="20008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BC0EE-910C-5C77-1727-41219D76B588}"/>
              </a:ext>
            </a:extLst>
          </p:cNvPr>
          <p:cNvSpPr/>
          <p:nvPr/>
        </p:nvSpPr>
        <p:spPr>
          <a:xfrm>
            <a:off x="179070" y="1207770"/>
            <a:ext cx="5366385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The project will utilize HTML, CSS, and JavaScript for the development of the recipe book website FORKIFY.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91415B-641A-DB43-6A6E-DF12D9D7B37C}"/>
              </a:ext>
            </a:extLst>
          </p:cNvPr>
          <p:cNvSpPr/>
          <p:nvPr/>
        </p:nvSpPr>
        <p:spPr>
          <a:xfrm>
            <a:off x="179070" y="2781300"/>
            <a:ext cx="8032115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HTML will define the layout and structural </a:t>
            </a: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elements of the site, ensuring proper organization and hierarchy.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CSS will enhance the visual aesthetics by styling elements and incorporating animations to create an engaging user experience.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will be instrumental in implementing interactive functionality, including features such as the search button and other dynamic components.</a:t>
            </a: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670E0-3DB1-6079-555F-D59E4632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1" y="1430938"/>
            <a:ext cx="4224020" cy="2212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F6527A-46D4-24FB-8F32-1F6BF0CB2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30938"/>
            <a:ext cx="4224655" cy="2212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27C030-ABB5-0CA1-95FE-C4FA6EDBD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46" y="4293096"/>
            <a:ext cx="4215765" cy="2207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768B2-253E-FD25-32DF-5FC77AD0C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160" y="4281348"/>
            <a:ext cx="4260215" cy="2231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4E37D2-E272-69C2-1E35-9C8A47D49038}"/>
              </a:ext>
            </a:extLst>
          </p:cNvPr>
          <p:cNvSpPr/>
          <p:nvPr/>
        </p:nvSpPr>
        <p:spPr>
          <a:xfrm>
            <a:off x="323146" y="908968"/>
            <a:ext cx="194459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Home Page: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110A4-D4F1-8BD0-4449-21DD838AB91D}"/>
              </a:ext>
            </a:extLst>
          </p:cNvPr>
          <p:cNvSpPr txBox="1"/>
          <p:nvPr/>
        </p:nvSpPr>
        <p:spPr>
          <a:xfrm>
            <a:off x="5508104" y="90771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Nav Bar: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E111E-35CE-7EB1-143C-4210BB2C80E1}"/>
              </a:ext>
            </a:extLst>
          </p:cNvPr>
          <p:cNvSpPr txBox="1"/>
          <p:nvPr/>
        </p:nvSpPr>
        <p:spPr>
          <a:xfrm>
            <a:off x="1703810" y="3668210"/>
            <a:ext cx="630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Search Button (Fetching Edamam API):</a:t>
            </a:r>
          </a:p>
        </p:txBody>
      </p:sp>
    </p:spTree>
    <p:extLst>
      <p:ext uri="{BB962C8B-B14F-4D97-AF65-F5344CB8AC3E}">
        <p14:creationId xmlns:p14="http://schemas.microsoft.com/office/powerpoint/2010/main" val="1158939490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A1E034-D6D9-5DE6-E88D-AC3371746B9E}"/>
              </a:ext>
            </a:extLst>
          </p:cNvPr>
          <p:cNvSpPr/>
          <p:nvPr/>
        </p:nvSpPr>
        <p:spPr>
          <a:xfrm>
            <a:off x="467291" y="1125503"/>
            <a:ext cx="813690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6 types of cuisines shown in the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E9F4C-3A80-55EC-45F8-6BAA70CB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9144000" cy="46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05451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CA7A0B-4D01-7EF5-EB7A-CD3C14BE32EB}"/>
              </a:ext>
            </a:extLst>
          </p:cNvPr>
          <p:cNvSpPr/>
          <p:nvPr/>
        </p:nvSpPr>
        <p:spPr>
          <a:xfrm>
            <a:off x="323146" y="908968"/>
            <a:ext cx="8136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Each cuisine has 8 popular recipes with rating and like button functionality</a:t>
            </a:r>
          </a:p>
        </p:txBody>
      </p:sp>
      <p:pic>
        <p:nvPicPr>
          <p:cNvPr id="4" name="Picture 3" descr="Screenshot 2024-03-11 at 11.25.54 PM">
            <a:extLst>
              <a:ext uri="{FF2B5EF4-FFF2-40B4-BE49-F238E27FC236}">
                <a16:creationId xmlns:a16="http://schemas.microsoft.com/office/drawing/2014/main" id="{24D6C595-3DD3-424F-88F2-2479D879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46" y="1900571"/>
            <a:ext cx="4608894" cy="2187575"/>
          </a:xfrm>
          <a:prstGeom prst="rect">
            <a:avLst/>
          </a:prstGeom>
        </p:spPr>
      </p:pic>
      <p:pic>
        <p:nvPicPr>
          <p:cNvPr id="5" name="Picture 4" descr="Screenshot 2024-03-11 at 11.26.01 PM">
            <a:extLst>
              <a:ext uri="{FF2B5EF4-FFF2-40B4-BE49-F238E27FC236}">
                <a16:creationId xmlns:a16="http://schemas.microsoft.com/office/drawing/2014/main" id="{315047ED-E084-CFB8-3F43-5AB29A40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7" y="3717032"/>
            <a:ext cx="4608894" cy="231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10C04C-961F-9B33-078A-7C37AE56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23" y="1596489"/>
            <a:ext cx="3543607" cy="2592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543B5-C193-D0C6-8288-2352DA772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882" y="3799545"/>
            <a:ext cx="3589331" cy="292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7505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pic>
        <p:nvPicPr>
          <p:cNvPr id="4" name="Picture 3" descr="Screenshot 2024-03-11 at 11.26.22 PM">
            <a:extLst>
              <a:ext uri="{FF2B5EF4-FFF2-40B4-BE49-F238E27FC236}">
                <a16:creationId xmlns:a16="http://schemas.microsoft.com/office/drawing/2014/main" id="{7B1D6D38-A505-A55A-CA51-167AD987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" y="1934210"/>
            <a:ext cx="4536563" cy="2375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0E454C-3452-EB79-72A0-8256642CC6A0}"/>
              </a:ext>
            </a:extLst>
          </p:cNvPr>
          <p:cNvSpPr/>
          <p:nvPr/>
        </p:nvSpPr>
        <p:spPr>
          <a:xfrm>
            <a:off x="467291" y="981358"/>
            <a:ext cx="8136904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this is how recipes for the 6 cuisines’s 8 popular dishes looks like: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B33E-066F-5802-4B7A-004C5F10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2" y="1935220"/>
            <a:ext cx="8785035" cy="43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23017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revision>1</cp:revision>
  <dcterms:created xsi:type="dcterms:W3CDTF">2022-12-12T14:14:34Z</dcterms:created>
  <dcterms:modified xsi:type="dcterms:W3CDTF">2024-03-12T05:49:51Z</dcterms:modified>
</cp:coreProperties>
</file>